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A88A-3C96-8CD1-6AC5-4103AA3C47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4D8A910-7A0E-7958-0DAA-8718A8EDC6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18C0FC0-CC94-873F-EB16-14231824CB2A}"/>
              </a:ext>
            </a:extLst>
          </p:cNvPr>
          <p:cNvSpPr>
            <a:spLocks noGrp="1"/>
          </p:cNvSpPr>
          <p:nvPr>
            <p:ph type="dt" sz="half" idx="10"/>
          </p:nvPr>
        </p:nvSpPr>
        <p:spPr/>
        <p:txBody>
          <a:bodyPr/>
          <a:lstStyle/>
          <a:p>
            <a:fld id="{FBAEDDC9-2883-42F0-A1C8-1E1A5FB3111B}" type="datetimeFigureOut">
              <a:rPr lang="en-IN" smtClean="0"/>
              <a:t>17-11-2022</a:t>
            </a:fld>
            <a:endParaRPr lang="en-IN"/>
          </a:p>
        </p:txBody>
      </p:sp>
      <p:sp>
        <p:nvSpPr>
          <p:cNvPr id="5" name="Footer Placeholder 4">
            <a:extLst>
              <a:ext uri="{FF2B5EF4-FFF2-40B4-BE49-F238E27FC236}">
                <a16:creationId xmlns:a16="http://schemas.microsoft.com/office/drawing/2014/main" id="{1771E5C9-90B1-F6BD-6E0C-C7B556F0BD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3592AC-41CF-7A9B-41F7-0906D528A76B}"/>
              </a:ext>
            </a:extLst>
          </p:cNvPr>
          <p:cNvSpPr>
            <a:spLocks noGrp="1"/>
          </p:cNvSpPr>
          <p:nvPr>
            <p:ph type="sldNum" sz="quarter" idx="12"/>
          </p:nvPr>
        </p:nvSpPr>
        <p:spPr/>
        <p:txBody>
          <a:bodyPr/>
          <a:lstStyle/>
          <a:p>
            <a:fld id="{7C496F9A-6033-488A-AD69-80BD799E1F62}" type="slidenum">
              <a:rPr lang="en-IN" smtClean="0"/>
              <a:t>‹#›</a:t>
            </a:fld>
            <a:endParaRPr lang="en-IN"/>
          </a:p>
        </p:txBody>
      </p:sp>
    </p:spTree>
    <p:extLst>
      <p:ext uri="{BB962C8B-B14F-4D97-AF65-F5344CB8AC3E}">
        <p14:creationId xmlns:p14="http://schemas.microsoft.com/office/powerpoint/2010/main" val="1300264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7323-D6EC-B019-5837-C78B42C3C4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CA2A93-BE59-F61B-8E88-97B4175402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37D576-A245-B5E0-1F89-D364E790A9F4}"/>
              </a:ext>
            </a:extLst>
          </p:cNvPr>
          <p:cNvSpPr>
            <a:spLocks noGrp="1"/>
          </p:cNvSpPr>
          <p:nvPr>
            <p:ph type="dt" sz="half" idx="10"/>
          </p:nvPr>
        </p:nvSpPr>
        <p:spPr/>
        <p:txBody>
          <a:bodyPr/>
          <a:lstStyle/>
          <a:p>
            <a:fld id="{FBAEDDC9-2883-42F0-A1C8-1E1A5FB3111B}" type="datetimeFigureOut">
              <a:rPr lang="en-IN" smtClean="0"/>
              <a:t>17-11-2022</a:t>
            </a:fld>
            <a:endParaRPr lang="en-IN"/>
          </a:p>
        </p:txBody>
      </p:sp>
      <p:sp>
        <p:nvSpPr>
          <p:cNvPr id="5" name="Footer Placeholder 4">
            <a:extLst>
              <a:ext uri="{FF2B5EF4-FFF2-40B4-BE49-F238E27FC236}">
                <a16:creationId xmlns:a16="http://schemas.microsoft.com/office/drawing/2014/main" id="{63E5655B-9BDD-006A-65BB-483A9FF526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8A9D31-0F3E-C744-27ED-2E2570760D36}"/>
              </a:ext>
            </a:extLst>
          </p:cNvPr>
          <p:cNvSpPr>
            <a:spLocks noGrp="1"/>
          </p:cNvSpPr>
          <p:nvPr>
            <p:ph type="sldNum" sz="quarter" idx="12"/>
          </p:nvPr>
        </p:nvSpPr>
        <p:spPr/>
        <p:txBody>
          <a:bodyPr/>
          <a:lstStyle/>
          <a:p>
            <a:fld id="{7C496F9A-6033-488A-AD69-80BD799E1F62}" type="slidenum">
              <a:rPr lang="en-IN" smtClean="0"/>
              <a:t>‹#›</a:t>
            </a:fld>
            <a:endParaRPr lang="en-IN"/>
          </a:p>
        </p:txBody>
      </p:sp>
    </p:spTree>
    <p:extLst>
      <p:ext uri="{BB962C8B-B14F-4D97-AF65-F5344CB8AC3E}">
        <p14:creationId xmlns:p14="http://schemas.microsoft.com/office/powerpoint/2010/main" val="3633339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933626-8125-EBF7-E7A6-E82677E390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13C05E-0B58-1083-4903-676E3B8301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F5225B-16CD-DA05-7BC0-5515C8DFCDFF}"/>
              </a:ext>
            </a:extLst>
          </p:cNvPr>
          <p:cNvSpPr>
            <a:spLocks noGrp="1"/>
          </p:cNvSpPr>
          <p:nvPr>
            <p:ph type="dt" sz="half" idx="10"/>
          </p:nvPr>
        </p:nvSpPr>
        <p:spPr/>
        <p:txBody>
          <a:bodyPr/>
          <a:lstStyle/>
          <a:p>
            <a:fld id="{FBAEDDC9-2883-42F0-A1C8-1E1A5FB3111B}" type="datetimeFigureOut">
              <a:rPr lang="en-IN" smtClean="0"/>
              <a:t>17-11-2022</a:t>
            </a:fld>
            <a:endParaRPr lang="en-IN"/>
          </a:p>
        </p:txBody>
      </p:sp>
      <p:sp>
        <p:nvSpPr>
          <p:cNvPr id="5" name="Footer Placeholder 4">
            <a:extLst>
              <a:ext uri="{FF2B5EF4-FFF2-40B4-BE49-F238E27FC236}">
                <a16:creationId xmlns:a16="http://schemas.microsoft.com/office/drawing/2014/main" id="{F428BD71-F102-823A-7A67-1D485E4F49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75C7CC-60A1-DC38-FFA9-185DD0A82832}"/>
              </a:ext>
            </a:extLst>
          </p:cNvPr>
          <p:cNvSpPr>
            <a:spLocks noGrp="1"/>
          </p:cNvSpPr>
          <p:nvPr>
            <p:ph type="sldNum" sz="quarter" idx="12"/>
          </p:nvPr>
        </p:nvSpPr>
        <p:spPr/>
        <p:txBody>
          <a:bodyPr/>
          <a:lstStyle/>
          <a:p>
            <a:fld id="{7C496F9A-6033-488A-AD69-80BD799E1F62}" type="slidenum">
              <a:rPr lang="en-IN" smtClean="0"/>
              <a:t>‹#›</a:t>
            </a:fld>
            <a:endParaRPr lang="en-IN"/>
          </a:p>
        </p:txBody>
      </p:sp>
    </p:spTree>
    <p:extLst>
      <p:ext uri="{BB962C8B-B14F-4D97-AF65-F5344CB8AC3E}">
        <p14:creationId xmlns:p14="http://schemas.microsoft.com/office/powerpoint/2010/main" val="2193227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3972-7D90-8F20-375F-8B4DF9167C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80258E-5AD5-336E-CC67-D3E010E3B0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3E970E-0193-EBF2-2E4A-82327BF277CE}"/>
              </a:ext>
            </a:extLst>
          </p:cNvPr>
          <p:cNvSpPr>
            <a:spLocks noGrp="1"/>
          </p:cNvSpPr>
          <p:nvPr>
            <p:ph type="dt" sz="half" idx="10"/>
          </p:nvPr>
        </p:nvSpPr>
        <p:spPr/>
        <p:txBody>
          <a:bodyPr/>
          <a:lstStyle/>
          <a:p>
            <a:fld id="{FBAEDDC9-2883-42F0-A1C8-1E1A5FB3111B}" type="datetimeFigureOut">
              <a:rPr lang="en-IN" smtClean="0"/>
              <a:t>17-11-2022</a:t>
            </a:fld>
            <a:endParaRPr lang="en-IN"/>
          </a:p>
        </p:txBody>
      </p:sp>
      <p:sp>
        <p:nvSpPr>
          <p:cNvPr id="5" name="Footer Placeholder 4">
            <a:extLst>
              <a:ext uri="{FF2B5EF4-FFF2-40B4-BE49-F238E27FC236}">
                <a16:creationId xmlns:a16="http://schemas.microsoft.com/office/drawing/2014/main" id="{6D54A44A-7861-6C50-BF0D-312AD01831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3475F8-C07D-3346-1E0C-9B85BEA92B2F}"/>
              </a:ext>
            </a:extLst>
          </p:cNvPr>
          <p:cNvSpPr>
            <a:spLocks noGrp="1"/>
          </p:cNvSpPr>
          <p:nvPr>
            <p:ph type="sldNum" sz="quarter" idx="12"/>
          </p:nvPr>
        </p:nvSpPr>
        <p:spPr/>
        <p:txBody>
          <a:bodyPr/>
          <a:lstStyle/>
          <a:p>
            <a:fld id="{7C496F9A-6033-488A-AD69-80BD799E1F62}" type="slidenum">
              <a:rPr lang="en-IN" smtClean="0"/>
              <a:t>‹#›</a:t>
            </a:fld>
            <a:endParaRPr lang="en-IN"/>
          </a:p>
        </p:txBody>
      </p:sp>
    </p:spTree>
    <p:extLst>
      <p:ext uri="{BB962C8B-B14F-4D97-AF65-F5344CB8AC3E}">
        <p14:creationId xmlns:p14="http://schemas.microsoft.com/office/powerpoint/2010/main" val="1567226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B837-21F4-097C-44C4-14D30438BB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4B52C1A-FBAD-E052-9F5B-55815C29DD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BE5637-F637-6BA4-9CE1-24621ACCFFBB}"/>
              </a:ext>
            </a:extLst>
          </p:cNvPr>
          <p:cNvSpPr>
            <a:spLocks noGrp="1"/>
          </p:cNvSpPr>
          <p:nvPr>
            <p:ph type="dt" sz="half" idx="10"/>
          </p:nvPr>
        </p:nvSpPr>
        <p:spPr/>
        <p:txBody>
          <a:bodyPr/>
          <a:lstStyle/>
          <a:p>
            <a:fld id="{FBAEDDC9-2883-42F0-A1C8-1E1A5FB3111B}" type="datetimeFigureOut">
              <a:rPr lang="en-IN" smtClean="0"/>
              <a:t>17-11-2022</a:t>
            </a:fld>
            <a:endParaRPr lang="en-IN"/>
          </a:p>
        </p:txBody>
      </p:sp>
      <p:sp>
        <p:nvSpPr>
          <p:cNvPr id="5" name="Footer Placeholder 4">
            <a:extLst>
              <a:ext uri="{FF2B5EF4-FFF2-40B4-BE49-F238E27FC236}">
                <a16:creationId xmlns:a16="http://schemas.microsoft.com/office/drawing/2014/main" id="{C87CC4EF-F5FA-9C65-DBB6-B746846003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8C5704-067C-A267-7E40-C4644E666BE1}"/>
              </a:ext>
            </a:extLst>
          </p:cNvPr>
          <p:cNvSpPr>
            <a:spLocks noGrp="1"/>
          </p:cNvSpPr>
          <p:nvPr>
            <p:ph type="sldNum" sz="quarter" idx="12"/>
          </p:nvPr>
        </p:nvSpPr>
        <p:spPr/>
        <p:txBody>
          <a:bodyPr/>
          <a:lstStyle/>
          <a:p>
            <a:fld id="{7C496F9A-6033-488A-AD69-80BD799E1F62}" type="slidenum">
              <a:rPr lang="en-IN" smtClean="0"/>
              <a:t>‹#›</a:t>
            </a:fld>
            <a:endParaRPr lang="en-IN"/>
          </a:p>
        </p:txBody>
      </p:sp>
    </p:spTree>
    <p:extLst>
      <p:ext uri="{BB962C8B-B14F-4D97-AF65-F5344CB8AC3E}">
        <p14:creationId xmlns:p14="http://schemas.microsoft.com/office/powerpoint/2010/main" val="480842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C688-7121-8C60-EAD7-F74F3B55BA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71BEBD-A961-F478-598E-CAC884E423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BB9B422-9D02-C01C-B43E-848CB46E1D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0A36950-1ABA-FCEE-B1BF-B3FDA4CA9E86}"/>
              </a:ext>
            </a:extLst>
          </p:cNvPr>
          <p:cNvSpPr>
            <a:spLocks noGrp="1"/>
          </p:cNvSpPr>
          <p:nvPr>
            <p:ph type="dt" sz="half" idx="10"/>
          </p:nvPr>
        </p:nvSpPr>
        <p:spPr/>
        <p:txBody>
          <a:bodyPr/>
          <a:lstStyle/>
          <a:p>
            <a:fld id="{FBAEDDC9-2883-42F0-A1C8-1E1A5FB3111B}" type="datetimeFigureOut">
              <a:rPr lang="en-IN" smtClean="0"/>
              <a:t>17-11-2022</a:t>
            </a:fld>
            <a:endParaRPr lang="en-IN"/>
          </a:p>
        </p:txBody>
      </p:sp>
      <p:sp>
        <p:nvSpPr>
          <p:cNvPr id="6" name="Footer Placeholder 5">
            <a:extLst>
              <a:ext uri="{FF2B5EF4-FFF2-40B4-BE49-F238E27FC236}">
                <a16:creationId xmlns:a16="http://schemas.microsoft.com/office/drawing/2014/main" id="{AE6A737C-2C7C-B03C-B178-D04988D9DA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6A3850-4E57-2FC5-5D52-DABD26A84222}"/>
              </a:ext>
            </a:extLst>
          </p:cNvPr>
          <p:cNvSpPr>
            <a:spLocks noGrp="1"/>
          </p:cNvSpPr>
          <p:nvPr>
            <p:ph type="sldNum" sz="quarter" idx="12"/>
          </p:nvPr>
        </p:nvSpPr>
        <p:spPr/>
        <p:txBody>
          <a:bodyPr/>
          <a:lstStyle/>
          <a:p>
            <a:fld id="{7C496F9A-6033-488A-AD69-80BD799E1F62}" type="slidenum">
              <a:rPr lang="en-IN" smtClean="0"/>
              <a:t>‹#›</a:t>
            </a:fld>
            <a:endParaRPr lang="en-IN"/>
          </a:p>
        </p:txBody>
      </p:sp>
    </p:spTree>
    <p:extLst>
      <p:ext uri="{BB962C8B-B14F-4D97-AF65-F5344CB8AC3E}">
        <p14:creationId xmlns:p14="http://schemas.microsoft.com/office/powerpoint/2010/main" val="2465274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1F2B-DA90-A560-57B3-989DEFCF3B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B9E68D-C9AD-FFE0-0F1F-8FEABF318B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C69CFE-DA11-3EF8-E711-6E52FADF22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FCEA24-E86E-57A2-99B2-C6997311C3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BD8245-1460-28AD-9256-33F57D9939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DB8F21-F8FE-B491-5101-0A33C2826F21}"/>
              </a:ext>
            </a:extLst>
          </p:cNvPr>
          <p:cNvSpPr>
            <a:spLocks noGrp="1"/>
          </p:cNvSpPr>
          <p:nvPr>
            <p:ph type="dt" sz="half" idx="10"/>
          </p:nvPr>
        </p:nvSpPr>
        <p:spPr/>
        <p:txBody>
          <a:bodyPr/>
          <a:lstStyle/>
          <a:p>
            <a:fld id="{FBAEDDC9-2883-42F0-A1C8-1E1A5FB3111B}" type="datetimeFigureOut">
              <a:rPr lang="en-IN" smtClean="0"/>
              <a:t>17-11-2022</a:t>
            </a:fld>
            <a:endParaRPr lang="en-IN"/>
          </a:p>
        </p:txBody>
      </p:sp>
      <p:sp>
        <p:nvSpPr>
          <p:cNvPr id="8" name="Footer Placeholder 7">
            <a:extLst>
              <a:ext uri="{FF2B5EF4-FFF2-40B4-BE49-F238E27FC236}">
                <a16:creationId xmlns:a16="http://schemas.microsoft.com/office/drawing/2014/main" id="{AD68F581-A47E-2AB4-3B24-AAD23994BE0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9006D05-10F6-F02D-00B8-8FC18ED327F9}"/>
              </a:ext>
            </a:extLst>
          </p:cNvPr>
          <p:cNvSpPr>
            <a:spLocks noGrp="1"/>
          </p:cNvSpPr>
          <p:nvPr>
            <p:ph type="sldNum" sz="quarter" idx="12"/>
          </p:nvPr>
        </p:nvSpPr>
        <p:spPr/>
        <p:txBody>
          <a:bodyPr/>
          <a:lstStyle/>
          <a:p>
            <a:fld id="{7C496F9A-6033-488A-AD69-80BD799E1F62}" type="slidenum">
              <a:rPr lang="en-IN" smtClean="0"/>
              <a:t>‹#›</a:t>
            </a:fld>
            <a:endParaRPr lang="en-IN"/>
          </a:p>
        </p:txBody>
      </p:sp>
    </p:spTree>
    <p:extLst>
      <p:ext uri="{BB962C8B-B14F-4D97-AF65-F5344CB8AC3E}">
        <p14:creationId xmlns:p14="http://schemas.microsoft.com/office/powerpoint/2010/main" val="2986320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CC12-45CC-47E6-7C12-A8B9D5515C6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0B28B4-72C4-BEDB-28AD-62277A7CB5B7}"/>
              </a:ext>
            </a:extLst>
          </p:cNvPr>
          <p:cNvSpPr>
            <a:spLocks noGrp="1"/>
          </p:cNvSpPr>
          <p:nvPr>
            <p:ph type="dt" sz="half" idx="10"/>
          </p:nvPr>
        </p:nvSpPr>
        <p:spPr/>
        <p:txBody>
          <a:bodyPr/>
          <a:lstStyle/>
          <a:p>
            <a:fld id="{FBAEDDC9-2883-42F0-A1C8-1E1A5FB3111B}" type="datetimeFigureOut">
              <a:rPr lang="en-IN" smtClean="0"/>
              <a:t>17-11-2022</a:t>
            </a:fld>
            <a:endParaRPr lang="en-IN"/>
          </a:p>
        </p:txBody>
      </p:sp>
      <p:sp>
        <p:nvSpPr>
          <p:cNvPr id="4" name="Footer Placeholder 3">
            <a:extLst>
              <a:ext uri="{FF2B5EF4-FFF2-40B4-BE49-F238E27FC236}">
                <a16:creationId xmlns:a16="http://schemas.microsoft.com/office/drawing/2014/main" id="{CB746A93-98A5-0928-3614-999650D560B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6B2CC6-0123-9F2C-2B20-4CE10C00EA88}"/>
              </a:ext>
            </a:extLst>
          </p:cNvPr>
          <p:cNvSpPr>
            <a:spLocks noGrp="1"/>
          </p:cNvSpPr>
          <p:nvPr>
            <p:ph type="sldNum" sz="quarter" idx="12"/>
          </p:nvPr>
        </p:nvSpPr>
        <p:spPr/>
        <p:txBody>
          <a:bodyPr/>
          <a:lstStyle/>
          <a:p>
            <a:fld id="{7C496F9A-6033-488A-AD69-80BD799E1F62}" type="slidenum">
              <a:rPr lang="en-IN" smtClean="0"/>
              <a:t>‹#›</a:t>
            </a:fld>
            <a:endParaRPr lang="en-IN"/>
          </a:p>
        </p:txBody>
      </p:sp>
    </p:spTree>
    <p:extLst>
      <p:ext uri="{BB962C8B-B14F-4D97-AF65-F5344CB8AC3E}">
        <p14:creationId xmlns:p14="http://schemas.microsoft.com/office/powerpoint/2010/main" val="398650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1CEE4A-C2A2-672D-7301-D21D9950E275}"/>
              </a:ext>
            </a:extLst>
          </p:cNvPr>
          <p:cNvSpPr>
            <a:spLocks noGrp="1"/>
          </p:cNvSpPr>
          <p:nvPr>
            <p:ph type="dt" sz="half" idx="10"/>
          </p:nvPr>
        </p:nvSpPr>
        <p:spPr/>
        <p:txBody>
          <a:bodyPr/>
          <a:lstStyle/>
          <a:p>
            <a:fld id="{FBAEDDC9-2883-42F0-A1C8-1E1A5FB3111B}" type="datetimeFigureOut">
              <a:rPr lang="en-IN" smtClean="0"/>
              <a:t>17-11-2022</a:t>
            </a:fld>
            <a:endParaRPr lang="en-IN"/>
          </a:p>
        </p:txBody>
      </p:sp>
      <p:sp>
        <p:nvSpPr>
          <p:cNvPr id="3" name="Footer Placeholder 2">
            <a:extLst>
              <a:ext uri="{FF2B5EF4-FFF2-40B4-BE49-F238E27FC236}">
                <a16:creationId xmlns:a16="http://schemas.microsoft.com/office/drawing/2014/main" id="{6AB22B52-DCC7-E291-F6A1-7A5ED7FF102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8A3F242-1DD4-CD39-D10E-2038C7E50BD3}"/>
              </a:ext>
            </a:extLst>
          </p:cNvPr>
          <p:cNvSpPr>
            <a:spLocks noGrp="1"/>
          </p:cNvSpPr>
          <p:nvPr>
            <p:ph type="sldNum" sz="quarter" idx="12"/>
          </p:nvPr>
        </p:nvSpPr>
        <p:spPr/>
        <p:txBody>
          <a:bodyPr/>
          <a:lstStyle/>
          <a:p>
            <a:fld id="{7C496F9A-6033-488A-AD69-80BD799E1F62}" type="slidenum">
              <a:rPr lang="en-IN" smtClean="0"/>
              <a:t>‹#›</a:t>
            </a:fld>
            <a:endParaRPr lang="en-IN"/>
          </a:p>
        </p:txBody>
      </p:sp>
    </p:spTree>
    <p:extLst>
      <p:ext uri="{BB962C8B-B14F-4D97-AF65-F5344CB8AC3E}">
        <p14:creationId xmlns:p14="http://schemas.microsoft.com/office/powerpoint/2010/main" val="1375526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C927-6C01-5BA2-8CB2-122551304E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06828F-8CBF-A911-202C-59F0C7233E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35753D-60F8-6511-B5EB-295DC31157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EF8097-4224-E1E7-18AA-A47D7B6C8B76}"/>
              </a:ext>
            </a:extLst>
          </p:cNvPr>
          <p:cNvSpPr>
            <a:spLocks noGrp="1"/>
          </p:cNvSpPr>
          <p:nvPr>
            <p:ph type="dt" sz="half" idx="10"/>
          </p:nvPr>
        </p:nvSpPr>
        <p:spPr/>
        <p:txBody>
          <a:bodyPr/>
          <a:lstStyle/>
          <a:p>
            <a:fld id="{FBAEDDC9-2883-42F0-A1C8-1E1A5FB3111B}" type="datetimeFigureOut">
              <a:rPr lang="en-IN" smtClean="0"/>
              <a:t>17-11-2022</a:t>
            </a:fld>
            <a:endParaRPr lang="en-IN"/>
          </a:p>
        </p:txBody>
      </p:sp>
      <p:sp>
        <p:nvSpPr>
          <p:cNvPr id="6" name="Footer Placeholder 5">
            <a:extLst>
              <a:ext uri="{FF2B5EF4-FFF2-40B4-BE49-F238E27FC236}">
                <a16:creationId xmlns:a16="http://schemas.microsoft.com/office/drawing/2014/main" id="{58CC31DB-53F3-EF22-23C7-E0F7CFC7C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47946B-7712-3C0A-D2A8-E7F0D0D27740}"/>
              </a:ext>
            </a:extLst>
          </p:cNvPr>
          <p:cNvSpPr>
            <a:spLocks noGrp="1"/>
          </p:cNvSpPr>
          <p:nvPr>
            <p:ph type="sldNum" sz="quarter" idx="12"/>
          </p:nvPr>
        </p:nvSpPr>
        <p:spPr/>
        <p:txBody>
          <a:bodyPr/>
          <a:lstStyle/>
          <a:p>
            <a:fld id="{7C496F9A-6033-488A-AD69-80BD799E1F62}" type="slidenum">
              <a:rPr lang="en-IN" smtClean="0"/>
              <a:t>‹#›</a:t>
            </a:fld>
            <a:endParaRPr lang="en-IN"/>
          </a:p>
        </p:txBody>
      </p:sp>
    </p:spTree>
    <p:extLst>
      <p:ext uri="{BB962C8B-B14F-4D97-AF65-F5344CB8AC3E}">
        <p14:creationId xmlns:p14="http://schemas.microsoft.com/office/powerpoint/2010/main" val="848165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95400-6FB8-31E6-B41C-47647C7A98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2AB0B47-6217-B985-FC48-38191C7E7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3C07711-359B-95FA-DB6B-7654EA0637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B0951C-0683-B666-5B6D-A92BB1B49A8A}"/>
              </a:ext>
            </a:extLst>
          </p:cNvPr>
          <p:cNvSpPr>
            <a:spLocks noGrp="1"/>
          </p:cNvSpPr>
          <p:nvPr>
            <p:ph type="dt" sz="half" idx="10"/>
          </p:nvPr>
        </p:nvSpPr>
        <p:spPr/>
        <p:txBody>
          <a:bodyPr/>
          <a:lstStyle/>
          <a:p>
            <a:fld id="{FBAEDDC9-2883-42F0-A1C8-1E1A5FB3111B}" type="datetimeFigureOut">
              <a:rPr lang="en-IN" smtClean="0"/>
              <a:t>17-11-2022</a:t>
            </a:fld>
            <a:endParaRPr lang="en-IN"/>
          </a:p>
        </p:txBody>
      </p:sp>
      <p:sp>
        <p:nvSpPr>
          <p:cNvPr id="6" name="Footer Placeholder 5">
            <a:extLst>
              <a:ext uri="{FF2B5EF4-FFF2-40B4-BE49-F238E27FC236}">
                <a16:creationId xmlns:a16="http://schemas.microsoft.com/office/drawing/2014/main" id="{3031D103-157F-AF3D-D3C0-7C391F9A8B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768CFF-214F-CF26-02D0-201FE9AC5951}"/>
              </a:ext>
            </a:extLst>
          </p:cNvPr>
          <p:cNvSpPr>
            <a:spLocks noGrp="1"/>
          </p:cNvSpPr>
          <p:nvPr>
            <p:ph type="sldNum" sz="quarter" idx="12"/>
          </p:nvPr>
        </p:nvSpPr>
        <p:spPr/>
        <p:txBody>
          <a:bodyPr/>
          <a:lstStyle/>
          <a:p>
            <a:fld id="{7C496F9A-6033-488A-AD69-80BD799E1F62}" type="slidenum">
              <a:rPr lang="en-IN" smtClean="0"/>
              <a:t>‹#›</a:t>
            </a:fld>
            <a:endParaRPr lang="en-IN"/>
          </a:p>
        </p:txBody>
      </p:sp>
    </p:spTree>
    <p:extLst>
      <p:ext uri="{BB962C8B-B14F-4D97-AF65-F5344CB8AC3E}">
        <p14:creationId xmlns:p14="http://schemas.microsoft.com/office/powerpoint/2010/main" val="508060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39F83C-2BC9-14F8-944E-CA94C190F8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E703A9C-EC86-50BB-BCB6-DA4F9DF5B8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F0B5F7-67F6-C0AA-1883-DFCD4FAB9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AEDDC9-2883-42F0-A1C8-1E1A5FB3111B}" type="datetimeFigureOut">
              <a:rPr lang="en-IN" smtClean="0"/>
              <a:t>17-11-2022</a:t>
            </a:fld>
            <a:endParaRPr lang="en-IN"/>
          </a:p>
        </p:txBody>
      </p:sp>
      <p:sp>
        <p:nvSpPr>
          <p:cNvPr id="5" name="Footer Placeholder 4">
            <a:extLst>
              <a:ext uri="{FF2B5EF4-FFF2-40B4-BE49-F238E27FC236}">
                <a16:creationId xmlns:a16="http://schemas.microsoft.com/office/drawing/2014/main" id="{022297FD-92FE-0104-E5B0-C768290D9F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72D7FB0-2207-BF77-EF59-5A48E04A33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496F9A-6033-488A-AD69-80BD799E1F62}" type="slidenum">
              <a:rPr lang="en-IN" smtClean="0"/>
              <a:t>‹#›</a:t>
            </a:fld>
            <a:endParaRPr lang="en-IN"/>
          </a:p>
        </p:txBody>
      </p:sp>
    </p:spTree>
    <p:extLst>
      <p:ext uri="{BB962C8B-B14F-4D97-AF65-F5344CB8AC3E}">
        <p14:creationId xmlns:p14="http://schemas.microsoft.com/office/powerpoint/2010/main" val="1674604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D4C7-3055-3989-60E9-9AF604934098}"/>
              </a:ext>
            </a:extLst>
          </p:cNvPr>
          <p:cNvSpPr>
            <a:spLocks noGrp="1"/>
          </p:cNvSpPr>
          <p:nvPr>
            <p:ph type="ctrTitle"/>
          </p:nvPr>
        </p:nvSpPr>
        <p:spPr/>
        <p:txBody>
          <a:bodyPr/>
          <a:lstStyle/>
          <a:p>
            <a:r>
              <a:rPr lang="en-IN" b="1" i="1" dirty="0"/>
              <a:t>HOSPITAL MANAGEMENT SYSTEM </a:t>
            </a:r>
          </a:p>
        </p:txBody>
      </p:sp>
      <p:sp>
        <p:nvSpPr>
          <p:cNvPr id="3" name="Subtitle 2">
            <a:extLst>
              <a:ext uri="{FF2B5EF4-FFF2-40B4-BE49-F238E27FC236}">
                <a16:creationId xmlns:a16="http://schemas.microsoft.com/office/drawing/2014/main" id="{95321CAB-06D8-1C2B-94B5-FF51D9146B78}"/>
              </a:ext>
            </a:extLst>
          </p:cNvPr>
          <p:cNvSpPr>
            <a:spLocks noGrp="1"/>
          </p:cNvSpPr>
          <p:nvPr>
            <p:ph type="subTitle" idx="1"/>
          </p:nvPr>
        </p:nvSpPr>
        <p:spPr/>
        <p:txBody>
          <a:bodyPr/>
          <a:lstStyle/>
          <a:p>
            <a:r>
              <a:rPr lang="en-IN" dirty="0"/>
              <a:t>-----------BY  </a:t>
            </a:r>
            <a:r>
              <a:rPr lang="en-IN" b="1" dirty="0">
                <a:solidFill>
                  <a:srgbClr val="FF0000"/>
                </a:solidFill>
              </a:rPr>
              <a:t>RAHUL RATHOD</a:t>
            </a:r>
            <a:r>
              <a:rPr lang="en-IN" dirty="0"/>
              <a:t>  (</a:t>
            </a:r>
            <a:r>
              <a:rPr lang="en-IN" dirty="0">
                <a:solidFill>
                  <a:srgbClr val="7030A0"/>
                </a:solidFill>
              </a:rPr>
              <a:t>IIT Indore</a:t>
            </a:r>
            <a:r>
              <a:rPr lang="en-IN" dirty="0"/>
              <a:t>)</a:t>
            </a:r>
          </a:p>
          <a:p>
            <a:r>
              <a:rPr lang="en-IN" dirty="0"/>
              <a:t>(UNDER THE COURSE COORDINATER –</a:t>
            </a:r>
            <a:r>
              <a:rPr lang="en-IN" i="1" dirty="0">
                <a:solidFill>
                  <a:schemeClr val="accent1"/>
                </a:solidFill>
              </a:rPr>
              <a:t>MRS.ARUNA TIWARI</a:t>
            </a:r>
            <a:r>
              <a:rPr lang="en-IN" dirty="0"/>
              <a:t>)</a:t>
            </a:r>
          </a:p>
        </p:txBody>
      </p:sp>
    </p:spTree>
    <p:extLst>
      <p:ext uri="{BB962C8B-B14F-4D97-AF65-F5344CB8AC3E}">
        <p14:creationId xmlns:p14="http://schemas.microsoft.com/office/powerpoint/2010/main" val="2187332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EA2F-1470-1503-39A3-8F84EED6F03E}"/>
              </a:ext>
            </a:extLst>
          </p:cNvPr>
          <p:cNvSpPr>
            <a:spLocks noGrp="1"/>
          </p:cNvSpPr>
          <p:nvPr>
            <p:ph type="title"/>
          </p:nvPr>
        </p:nvSpPr>
        <p:spPr>
          <a:xfrm>
            <a:off x="55377" y="-315158"/>
            <a:ext cx="3932237" cy="1600200"/>
          </a:xfrm>
        </p:spPr>
        <p:txBody>
          <a:bodyPr/>
          <a:lstStyle/>
          <a:p>
            <a:r>
              <a:rPr lang="en-US" dirty="0"/>
              <a:t>RECEPTIONIST LOGIN</a:t>
            </a:r>
            <a:endParaRPr lang="en-IN" dirty="0"/>
          </a:p>
        </p:txBody>
      </p:sp>
      <p:pic>
        <p:nvPicPr>
          <p:cNvPr id="8" name="Picture Placeholder 7">
            <a:extLst>
              <a:ext uri="{FF2B5EF4-FFF2-40B4-BE49-F238E27FC236}">
                <a16:creationId xmlns:a16="http://schemas.microsoft.com/office/drawing/2014/main" id="{2DA36B26-95D5-0285-77E6-358D416BAF0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8533" b="8533"/>
          <a:stretch>
            <a:fillRect/>
          </a:stretch>
        </p:blipFill>
        <p:spPr>
          <a:xfrm>
            <a:off x="2832100" y="1392238"/>
            <a:ext cx="9099550" cy="4873625"/>
          </a:xfrm>
        </p:spPr>
      </p:pic>
      <p:sp>
        <p:nvSpPr>
          <p:cNvPr id="4" name="Text Placeholder 3">
            <a:extLst>
              <a:ext uri="{FF2B5EF4-FFF2-40B4-BE49-F238E27FC236}">
                <a16:creationId xmlns:a16="http://schemas.microsoft.com/office/drawing/2014/main" id="{8BD293F8-CF0D-CBAC-F2C8-4DE9995C00CC}"/>
              </a:ext>
            </a:extLst>
          </p:cNvPr>
          <p:cNvSpPr>
            <a:spLocks noGrp="1"/>
          </p:cNvSpPr>
          <p:nvPr>
            <p:ph type="body" sz="half" idx="2"/>
          </p:nvPr>
        </p:nvSpPr>
        <p:spPr>
          <a:xfrm>
            <a:off x="55378" y="1391574"/>
            <a:ext cx="2776600" cy="5701683"/>
          </a:xfrm>
        </p:spPr>
        <p:txBody>
          <a:bodyPr>
            <a:normAutofit/>
          </a:bodyPr>
          <a:lstStyle/>
          <a:p>
            <a:r>
              <a:rPr lang="en-US" sz="2000" dirty="0"/>
              <a:t>AFTER THE LOGIN of receptionist they can see the interface given in image  they can easily check the bed details , and make a appointment between doctor and patient and also they can calculate the hospital bill and generate it on system and print out after that which is saved in database if printer not connected.</a:t>
            </a:r>
          </a:p>
          <a:p>
            <a:r>
              <a:rPr lang="en-US" sz="2000" dirty="0"/>
              <a:t>Appointment page you can see in previous slide.</a:t>
            </a:r>
            <a:endParaRPr lang="en-IN" sz="2000" dirty="0"/>
          </a:p>
        </p:txBody>
      </p:sp>
    </p:spTree>
    <p:extLst>
      <p:ext uri="{BB962C8B-B14F-4D97-AF65-F5344CB8AC3E}">
        <p14:creationId xmlns:p14="http://schemas.microsoft.com/office/powerpoint/2010/main" val="1155731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DA3B-FEB5-EDB3-2973-33BE03D29994}"/>
              </a:ext>
            </a:extLst>
          </p:cNvPr>
          <p:cNvSpPr>
            <a:spLocks noGrp="1"/>
          </p:cNvSpPr>
          <p:nvPr>
            <p:ph type="title"/>
          </p:nvPr>
        </p:nvSpPr>
        <p:spPr>
          <a:xfrm>
            <a:off x="129575" y="-980982"/>
            <a:ext cx="3932237" cy="1600200"/>
          </a:xfrm>
        </p:spPr>
        <p:txBody>
          <a:bodyPr/>
          <a:lstStyle/>
          <a:p>
            <a:r>
              <a:rPr lang="en-US" dirty="0"/>
              <a:t>HOSPITAL BILL</a:t>
            </a:r>
            <a:endParaRPr lang="en-IN" dirty="0"/>
          </a:p>
        </p:txBody>
      </p:sp>
      <p:pic>
        <p:nvPicPr>
          <p:cNvPr id="6" name="Picture Placeholder 5">
            <a:extLst>
              <a:ext uri="{FF2B5EF4-FFF2-40B4-BE49-F238E27FC236}">
                <a16:creationId xmlns:a16="http://schemas.microsoft.com/office/drawing/2014/main" id="{CABF3F2F-2F3A-363A-5CCF-FF515E02CE9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260" b="2260"/>
          <a:stretch>
            <a:fillRect/>
          </a:stretch>
        </p:blipFill>
        <p:spPr>
          <a:xfrm>
            <a:off x="3355975" y="987425"/>
            <a:ext cx="7999413" cy="4873625"/>
          </a:xfrm>
        </p:spPr>
      </p:pic>
      <p:sp>
        <p:nvSpPr>
          <p:cNvPr id="4" name="Text Placeholder 3">
            <a:extLst>
              <a:ext uri="{FF2B5EF4-FFF2-40B4-BE49-F238E27FC236}">
                <a16:creationId xmlns:a16="http://schemas.microsoft.com/office/drawing/2014/main" id="{A775CF09-E432-7268-8032-1468BE967BB7}"/>
              </a:ext>
            </a:extLst>
          </p:cNvPr>
          <p:cNvSpPr>
            <a:spLocks noGrp="1"/>
          </p:cNvSpPr>
          <p:nvPr>
            <p:ph type="body" sz="half" idx="2"/>
          </p:nvPr>
        </p:nvSpPr>
        <p:spPr>
          <a:xfrm>
            <a:off x="129575" y="787892"/>
            <a:ext cx="3110775" cy="5825971"/>
          </a:xfrm>
        </p:spPr>
        <p:txBody>
          <a:bodyPr/>
          <a:lstStyle/>
          <a:p>
            <a:r>
              <a:rPr lang="en-US" dirty="0"/>
              <a:t>As I said you first option in the last image is hospital bill </a:t>
            </a:r>
          </a:p>
          <a:p>
            <a:r>
              <a:rPr lang="en-US" dirty="0"/>
              <a:t>When we click it , it will open here and look like this here as you can see it has 3 options after the entries  they are,</a:t>
            </a:r>
          </a:p>
          <a:p>
            <a:pPr marL="285750" indent="-285750">
              <a:buFont typeface="Arial" panose="020B0604020202020204" pitchFamily="34" charset="0"/>
              <a:buChar char="•"/>
            </a:pPr>
            <a:r>
              <a:rPr lang="en-US" dirty="0"/>
              <a:t>GENERATE BILL</a:t>
            </a:r>
          </a:p>
          <a:p>
            <a:pPr marL="285750" indent="-285750">
              <a:buFont typeface="Arial" panose="020B0604020202020204" pitchFamily="34" charset="0"/>
              <a:buChar char="•"/>
            </a:pPr>
            <a:r>
              <a:rPr lang="en-US" dirty="0"/>
              <a:t>RESET</a:t>
            </a:r>
          </a:p>
          <a:p>
            <a:pPr marL="285750" indent="-285750">
              <a:buFont typeface="Arial" panose="020B0604020202020204" pitchFamily="34" charset="0"/>
              <a:buChar char="•"/>
            </a:pPr>
            <a:r>
              <a:rPr lang="en-US" dirty="0"/>
              <a:t>PRINT BILL</a:t>
            </a:r>
          </a:p>
          <a:p>
            <a:pPr marL="285750" indent="-285750">
              <a:buFont typeface="Wingdings" panose="05000000000000000000" pitchFamily="2" charset="2"/>
              <a:buChar char="q"/>
            </a:pPr>
            <a:r>
              <a:rPr lang="en-US" dirty="0"/>
              <a:t>First one as name suggest it will record the entries and represent on the bill </a:t>
            </a:r>
          </a:p>
          <a:p>
            <a:pPr marL="285750" indent="-285750">
              <a:buFont typeface="Wingdings" panose="05000000000000000000" pitchFamily="2" charset="2"/>
              <a:buChar char="q"/>
            </a:pPr>
            <a:r>
              <a:rPr lang="en-US" dirty="0"/>
              <a:t>And the reset button will cancel the all entries and refreshes all the bars</a:t>
            </a:r>
          </a:p>
          <a:p>
            <a:pPr marL="285750" indent="-285750">
              <a:buFont typeface="Wingdings" panose="05000000000000000000" pitchFamily="2" charset="2"/>
              <a:buChar char="q"/>
            </a:pPr>
            <a:r>
              <a:rPr lang="en-US" dirty="0"/>
              <a:t>The third one is when connected from outer printer it will print the bill otherwise saved in the system automatically</a:t>
            </a:r>
            <a:endParaRPr lang="en-IN" dirty="0"/>
          </a:p>
        </p:txBody>
      </p:sp>
    </p:spTree>
    <p:extLst>
      <p:ext uri="{BB962C8B-B14F-4D97-AF65-F5344CB8AC3E}">
        <p14:creationId xmlns:p14="http://schemas.microsoft.com/office/powerpoint/2010/main" val="227240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A0B0-D1AF-2E2C-DF63-88BF84692745}"/>
              </a:ext>
            </a:extLst>
          </p:cNvPr>
          <p:cNvSpPr>
            <a:spLocks noGrp="1"/>
          </p:cNvSpPr>
          <p:nvPr>
            <p:ph type="title"/>
          </p:nvPr>
        </p:nvSpPr>
        <p:spPr>
          <a:xfrm>
            <a:off x="138451" y="-612775"/>
            <a:ext cx="3932237" cy="1600200"/>
          </a:xfrm>
        </p:spPr>
        <p:txBody>
          <a:bodyPr/>
          <a:lstStyle/>
          <a:p>
            <a:r>
              <a:rPr lang="en-US" dirty="0"/>
              <a:t>DOCTOR LOGIN</a:t>
            </a:r>
            <a:endParaRPr lang="en-IN" dirty="0"/>
          </a:p>
        </p:txBody>
      </p:sp>
      <p:pic>
        <p:nvPicPr>
          <p:cNvPr id="6" name="Content Placeholder 5">
            <a:extLst>
              <a:ext uri="{FF2B5EF4-FFF2-40B4-BE49-F238E27FC236}">
                <a16:creationId xmlns:a16="http://schemas.microsoft.com/office/drawing/2014/main" id="{3CBAC32D-B3C5-8B79-F4C0-9057973108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1000" y="1128317"/>
            <a:ext cx="8434388" cy="4591841"/>
          </a:xfrm>
        </p:spPr>
      </p:pic>
      <p:sp>
        <p:nvSpPr>
          <p:cNvPr id="4" name="Text Placeholder 3">
            <a:extLst>
              <a:ext uri="{FF2B5EF4-FFF2-40B4-BE49-F238E27FC236}">
                <a16:creationId xmlns:a16="http://schemas.microsoft.com/office/drawing/2014/main" id="{E12C0A4F-9156-C37C-F747-AE5A9CDC50C5}"/>
              </a:ext>
            </a:extLst>
          </p:cNvPr>
          <p:cNvSpPr>
            <a:spLocks noGrp="1"/>
          </p:cNvSpPr>
          <p:nvPr>
            <p:ph type="body" sz="half" idx="2"/>
          </p:nvPr>
        </p:nvSpPr>
        <p:spPr>
          <a:xfrm>
            <a:off x="138453" y="1169632"/>
            <a:ext cx="2391684" cy="5781583"/>
          </a:xfrm>
        </p:spPr>
        <p:txBody>
          <a:bodyPr/>
          <a:lstStyle/>
          <a:p>
            <a:pPr marL="285750" indent="-285750">
              <a:buFont typeface="Wingdings" panose="05000000000000000000" pitchFamily="2" charset="2"/>
              <a:buChar char="ü"/>
            </a:pPr>
            <a:r>
              <a:rPr lang="en-US" dirty="0"/>
              <a:t>As the name itself suggest doctor can login from the credentials provided by admin doctor can login and he can able to see his appointments till date and able to see patient medical history.</a:t>
            </a:r>
          </a:p>
          <a:p>
            <a:pPr marL="285750" indent="-285750">
              <a:buFont typeface="Wingdings" panose="05000000000000000000" pitchFamily="2" charset="2"/>
              <a:buChar char="ü"/>
            </a:pPr>
            <a:r>
              <a:rPr lang="en-US" dirty="0"/>
              <a:t>As well as he can able to modify patient data and easily add patient directly to the database who visits him .</a:t>
            </a:r>
          </a:p>
          <a:p>
            <a:pPr marL="285750" indent="-285750">
              <a:buFont typeface="Wingdings" panose="05000000000000000000" pitchFamily="2" charset="2"/>
              <a:buChar char="ü"/>
            </a:pPr>
            <a:r>
              <a:rPr lang="en-US" dirty="0"/>
              <a:t>I will share the login page of doctor </a:t>
            </a:r>
            <a:r>
              <a:rPr lang="en-US" dirty="0" err="1"/>
              <a:t>portel</a:t>
            </a:r>
            <a:r>
              <a:rPr lang="en-US" dirty="0"/>
              <a:t> here and later on the doctor panel and so on ………..,,,,,,</a:t>
            </a:r>
            <a:endParaRPr lang="en-IN" dirty="0"/>
          </a:p>
        </p:txBody>
      </p:sp>
    </p:spTree>
    <p:extLst>
      <p:ext uri="{BB962C8B-B14F-4D97-AF65-F5344CB8AC3E}">
        <p14:creationId xmlns:p14="http://schemas.microsoft.com/office/powerpoint/2010/main" val="1184695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1C9414-28B9-3A37-527A-9C6551F8D291}"/>
              </a:ext>
            </a:extLst>
          </p:cNvPr>
          <p:cNvSpPr>
            <a:spLocks noGrp="1"/>
          </p:cNvSpPr>
          <p:nvPr>
            <p:ph type="title"/>
          </p:nvPr>
        </p:nvSpPr>
        <p:spPr/>
        <p:txBody>
          <a:bodyPr>
            <a:normAutofit/>
          </a:bodyPr>
          <a:lstStyle/>
          <a:p>
            <a:r>
              <a:rPr lang="en-US" sz="2400" dirty="0"/>
              <a:t>After clicking on appointment if he search with his name then all the appointment he can able to watch and manage his schedule and I am providing all the screenshots for your references below……….,</a:t>
            </a:r>
            <a:endParaRPr lang="en-IN" sz="2400" dirty="0"/>
          </a:p>
        </p:txBody>
      </p:sp>
      <p:pic>
        <p:nvPicPr>
          <p:cNvPr id="9" name="Content Placeholder 8">
            <a:extLst>
              <a:ext uri="{FF2B5EF4-FFF2-40B4-BE49-F238E27FC236}">
                <a16:creationId xmlns:a16="http://schemas.microsoft.com/office/drawing/2014/main" id="{CD47575A-406C-5A66-4EED-999B856541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23250"/>
            <a:ext cx="5181600" cy="2956087"/>
          </a:xfrm>
        </p:spPr>
      </p:pic>
      <p:pic>
        <p:nvPicPr>
          <p:cNvPr id="11" name="Content Placeholder 10">
            <a:extLst>
              <a:ext uri="{FF2B5EF4-FFF2-40B4-BE49-F238E27FC236}">
                <a16:creationId xmlns:a16="http://schemas.microsoft.com/office/drawing/2014/main" id="{A450DA52-82E7-DB46-B92A-8FB118168A4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36929"/>
            <a:ext cx="5181600" cy="2928730"/>
          </a:xfrm>
        </p:spPr>
      </p:pic>
    </p:spTree>
    <p:extLst>
      <p:ext uri="{BB962C8B-B14F-4D97-AF65-F5344CB8AC3E}">
        <p14:creationId xmlns:p14="http://schemas.microsoft.com/office/powerpoint/2010/main" val="4101242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4F85042-A6D6-E22A-0FCB-EA9F26618F9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6863" y="3835153"/>
            <a:ext cx="6094859" cy="2929488"/>
          </a:xfrm>
        </p:spPr>
      </p:pic>
      <p:pic>
        <p:nvPicPr>
          <p:cNvPr id="11" name="Content Placeholder 10">
            <a:extLst>
              <a:ext uri="{FF2B5EF4-FFF2-40B4-BE49-F238E27FC236}">
                <a16:creationId xmlns:a16="http://schemas.microsoft.com/office/drawing/2014/main" id="{CD93F586-D844-BA84-39B6-776DDC3645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5198" y="3835153"/>
            <a:ext cx="5829939" cy="2929488"/>
          </a:xfrm>
        </p:spPr>
      </p:pic>
      <p:pic>
        <p:nvPicPr>
          <p:cNvPr id="13" name="Picture 12">
            <a:extLst>
              <a:ext uri="{FF2B5EF4-FFF2-40B4-BE49-F238E27FC236}">
                <a16:creationId xmlns:a16="http://schemas.microsoft.com/office/drawing/2014/main" id="{FF98BAA1-8D8D-6DC6-1070-589DF6F47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465" y="93359"/>
            <a:ext cx="8253175" cy="3670773"/>
          </a:xfrm>
          <a:prstGeom prst="rect">
            <a:avLst/>
          </a:prstGeom>
        </p:spPr>
      </p:pic>
    </p:spTree>
    <p:extLst>
      <p:ext uri="{BB962C8B-B14F-4D97-AF65-F5344CB8AC3E}">
        <p14:creationId xmlns:p14="http://schemas.microsoft.com/office/powerpoint/2010/main" val="3696639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320F8-664E-7EE5-2BA3-024E54B130FE}"/>
              </a:ext>
            </a:extLst>
          </p:cNvPr>
          <p:cNvSpPr>
            <a:spLocks noGrp="1"/>
          </p:cNvSpPr>
          <p:nvPr>
            <p:ph type="title"/>
          </p:nvPr>
        </p:nvSpPr>
        <p:spPr>
          <a:xfrm>
            <a:off x="37622" y="-800100"/>
            <a:ext cx="3932237" cy="1600200"/>
          </a:xfrm>
        </p:spPr>
        <p:txBody>
          <a:bodyPr/>
          <a:lstStyle/>
          <a:p>
            <a:r>
              <a:rPr lang="en-US" dirty="0"/>
              <a:t>PHARMACY ;LOGIN</a:t>
            </a:r>
            <a:endParaRPr lang="en-IN" dirty="0"/>
          </a:p>
        </p:txBody>
      </p:sp>
      <p:pic>
        <p:nvPicPr>
          <p:cNvPr id="8" name="Picture Placeholder 7">
            <a:extLst>
              <a:ext uri="{FF2B5EF4-FFF2-40B4-BE49-F238E27FC236}">
                <a16:creationId xmlns:a16="http://schemas.microsoft.com/office/drawing/2014/main" id="{411774DB-507C-95A8-0070-D749FC4440B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6809" r="6809"/>
          <a:stretch>
            <a:fillRect/>
          </a:stretch>
        </p:blipFill>
        <p:spPr>
          <a:xfrm>
            <a:off x="3448050" y="800100"/>
            <a:ext cx="8640763" cy="4873625"/>
          </a:xfrm>
        </p:spPr>
      </p:pic>
      <p:sp>
        <p:nvSpPr>
          <p:cNvPr id="4" name="Text Placeholder 3">
            <a:extLst>
              <a:ext uri="{FF2B5EF4-FFF2-40B4-BE49-F238E27FC236}">
                <a16:creationId xmlns:a16="http://schemas.microsoft.com/office/drawing/2014/main" id="{CAE9A378-9F35-C026-B393-0C33529EAB17}"/>
              </a:ext>
            </a:extLst>
          </p:cNvPr>
          <p:cNvSpPr>
            <a:spLocks noGrp="1"/>
          </p:cNvSpPr>
          <p:nvPr>
            <p:ph type="body" sz="half" idx="2"/>
          </p:nvPr>
        </p:nvSpPr>
        <p:spPr>
          <a:xfrm>
            <a:off x="102941" y="903303"/>
            <a:ext cx="3279451" cy="5861482"/>
          </a:xfrm>
        </p:spPr>
        <p:txBody>
          <a:bodyPr>
            <a:normAutofit lnSpcReduction="10000"/>
          </a:bodyPr>
          <a:lstStyle/>
          <a:p>
            <a:pPr marL="285750" indent="-285750">
              <a:buFont typeface="Wingdings" panose="05000000000000000000" pitchFamily="2" charset="2"/>
              <a:buChar char="q"/>
            </a:pPr>
            <a:r>
              <a:rPr lang="en-US" sz="2000" dirty="0"/>
              <a:t>THE medicines provider of the hospital also has its login credentials with which he can login through the system and able to ADD , REMOVE AND ALSO HE UPDATA medicine details</a:t>
            </a:r>
          </a:p>
          <a:p>
            <a:pPr marL="285750" indent="-285750">
              <a:buFont typeface="Wingdings" panose="05000000000000000000" pitchFamily="2" charset="2"/>
              <a:buChar char="q"/>
            </a:pPr>
            <a:r>
              <a:rPr lang="en-US" sz="2000" dirty="0"/>
              <a:t>I am –providing some module screen shots here , below you can see and one more thing the all the source images used are also provided here you can see it is my single handed project which I have tried with a lot of sleep less nights </a:t>
            </a:r>
          </a:p>
          <a:p>
            <a:pPr marL="285750" indent="-285750">
              <a:buFont typeface="Wingdings" panose="05000000000000000000" pitchFamily="2" charset="2"/>
              <a:buChar char="q"/>
            </a:pPr>
            <a:r>
              <a:rPr lang="en-US" sz="2000" dirty="0"/>
              <a:t> AND BELOW YOU CAN SEE EER DIAGRAM OF A DATABASE TABLES </a:t>
            </a:r>
            <a:endParaRPr lang="en-IN" sz="2000" dirty="0"/>
          </a:p>
        </p:txBody>
      </p:sp>
    </p:spTree>
    <p:extLst>
      <p:ext uri="{BB962C8B-B14F-4D97-AF65-F5344CB8AC3E}">
        <p14:creationId xmlns:p14="http://schemas.microsoft.com/office/powerpoint/2010/main" val="2470279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05C6-62B0-8657-2107-A176C6947BF7}"/>
              </a:ext>
            </a:extLst>
          </p:cNvPr>
          <p:cNvSpPr>
            <a:spLocks noGrp="1"/>
          </p:cNvSpPr>
          <p:nvPr>
            <p:ph type="title"/>
          </p:nvPr>
        </p:nvSpPr>
        <p:spPr>
          <a:xfrm>
            <a:off x="6308206" y="5532437"/>
            <a:ext cx="5617464" cy="1325563"/>
          </a:xfrm>
        </p:spPr>
        <p:txBody>
          <a:bodyPr/>
          <a:lstStyle/>
          <a:p>
            <a:r>
              <a:rPr lang="en-US" b="1" i="1" dirty="0">
                <a:solidFill>
                  <a:srgbClr val="FF0000"/>
                </a:solidFill>
              </a:rPr>
              <a:t>EER DIAGRAM OF HMS</a:t>
            </a:r>
            <a:endParaRPr lang="en-IN" b="1" i="1" dirty="0">
              <a:solidFill>
                <a:srgbClr val="FF0000"/>
              </a:solidFill>
            </a:endParaRPr>
          </a:p>
        </p:txBody>
      </p:sp>
      <p:pic>
        <p:nvPicPr>
          <p:cNvPr id="6" name="Content Placeholder 5">
            <a:extLst>
              <a:ext uri="{FF2B5EF4-FFF2-40B4-BE49-F238E27FC236}">
                <a16:creationId xmlns:a16="http://schemas.microsoft.com/office/drawing/2014/main" id="{6CCE35AA-8882-5B99-F5F1-5D190F2CD52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6330" y="161820"/>
            <a:ext cx="5181600" cy="3012095"/>
          </a:xfrm>
        </p:spPr>
      </p:pic>
      <p:pic>
        <p:nvPicPr>
          <p:cNvPr id="12" name="Content Placeholder 11">
            <a:extLst>
              <a:ext uri="{FF2B5EF4-FFF2-40B4-BE49-F238E27FC236}">
                <a16:creationId xmlns:a16="http://schemas.microsoft.com/office/drawing/2014/main" id="{B44C8699-6781-72DA-813B-34A1EB06834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1406" y="0"/>
            <a:ext cx="5944264" cy="5749571"/>
          </a:xfrm>
        </p:spPr>
      </p:pic>
    </p:spTree>
    <p:extLst>
      <p:ext uri="{BB962C8B-B14F-4D97-AF65-F5344CB8AC3E}">
        <p14:creationId xmlns:p14="http://schemas.microsoft.com/office/powerpoint/2010/main" val="2582625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1743-1395-59DA-E5D7-90A496B735BC}"/>
              </a:ext>
            </a:extLst>
          </p:cNvPr>
          <p:cNvSpPr>
            <a:spLocks noGrp="1"/>
          </p:cNvSpPr>
          <p:nvPr>
            <p:ph type="title"/>
          </p:nvPr>
        </p:nvSpPr>
        <p:spPr/>
        <p:txBody>
          <a:bodyPr/>
          <a:lstStyle/>
          <a:p>
            <a:r>
              <a:rPr lang="en-US" b="1" i="1" dirty="0"/>
              <a:t>LAST</a:t>
            </a:r>
            <a:r>
              <a:rPr lang="en-US" dirty="0"/>
              <a:t> </a:t>
            </a:r>
            <a:r>
              <a:rPr lang="en-US" b="1" i="1" dirty="0"/>
              <a:t>POINT</a:t>
            </a:r>
            <a:endParaRPr lang="en-IN" b="1" i="1" dirty="0"/>
          </a:p>
        </p:txBody>
      </p:sp>
      <p:sp>
        <p:nvSpPr>
          <p:cNvPr id="3" name="Content Placeholder 2">
            <a:extLst>
              <a:ext uri="{FF2B5EF4-FFF2-40B4-BE49-F238E27FC236}">
                <a16:creationId xmlns:a16="http://schemas.microsoft.com/office/drawing/2014/main" id="{A2193918-F9E4-4960-5961-68404F26A289}"/>
              </a:ext>
            </a:extLst>
          </p:cNvPr>
          <p:cNvSpPr>
            <a:spLocks noGrp="1"/>
          </p:cNvSpPr>
          <p:nvPr>
            <p:ph idx="1"/>
          </p:nvPr>
        </p:nvSpPr>
        <p:spPr/>
        <p:txBody>
          <a:bodyPr/>
          <a:lstStyle/>
          <a:p>
            <a:r>
              <a:rPr lang="en-US" dirty="0"/>
              <a:t>I have used only java and </a:t>
            </a:r>
            <a:r>
              <a:rPr lang="en-US" dirty="0" err="1"/>
              <a:t>mysql</a:t>
            </a:r>
            <a:r>
              <a:rPr lang="en-US" dirty="0"/>
              <a:t> and ,made a connection between these without intermediate and to use and run this you need some </a:t>
            </a:r>
            <a:r>
              <a:rPr lang="en-US" dirty="0" err="1"/>
              <a:t>zar</a:t>
            </a:r>
            <a:r>
              <a:rPr lang="en-US" dirty="0"/>
              <a:t> files which you can download and attach to this project</a:t>
            </a:r>
          </a:p>
          <a:p>
            <a:r>
              <a:rPr lang="en-US" dirty="0"/>
              <a:t>I am providing all the source code with this folder and this also present in this zip folder </a:t>
            </a:r>
          </a:p>
          <a:p>
            <a:r>
              <a:rPr lang="en-US" dirty="0"/>
              <a:t>For </a:t>
            </a:r>
            <a:r>
              <a:rPr lang="en-US" dirty="0" err="1"/>
              <a:t>mysql</a:t>
            </a:r>
            <a:r>
              <a:rPr lang="en-US" dirty="0"/>
              <a:t> code BACK END you need </a:t>
            </a:r>
            <a:r>
              <a:rPr lang="en-US" dirty="0" err="1"/>
              <a:t>mysql</a:t>
            </a:r>
            <a:r>
              <a:rPr lang="en-US" dirty="0"/>
              <a:t> workbench 8.0 </a:t>
            </a:r>
            <a:r>
              <a:rPr lang="en-US" dirty="0" err="1"/>
              <a:t>cE</a:t>
            </a:r>
            <a:endParaRPr lang="en-US" dirty="0"/>
          </a:p>
          <a:p>
            <a:r>
              <a:rPr lang="en-US" dirty="0"/>
              <a:t>For front end </a:t>
            </a:r>
            <a:r>
              <a:rPr lang="en-US" dirty="0" err="1"/>
              <a:t>apache</a:t>
            </a:r>
            <a:r>
              <a:rPr lang="en-US" dirty="0"/>
              <a:t> </a:t>
            </a:r>
            <a:r>
              <a:rPr lang="en-US" dirty="0" err="1"/>
              <a:t>netbeans</a:t>
            </a:r>
            <a:r>
              <a:rPr lang="en-US" dirty="0"/>
              <a:t> 14 IDE</a:t>
            </a:r>
            <a:endParaRPr lang="en-IN" dirty="0"/>
          </a:p>
        </p:txBody>
      </p:sp>
    </p:spTree>
    <p:extLst>
      <p:ext uri="{BB962C8B-B14F-4D97-AF65-F5344CB8AC3E}">
        <p14:creationId xmlns:p14="http://schemas.microsoft.com/office/powerpoint/2010/main" val="1236463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0B257-28CD-3C09-57AA-EBE91B6FC6C0}"/>
              </a:ext>
            </a:extLst>
          </p:cNvPr>
          <p:cNvSpPr>
            <a:spLocks noGrp="1"/>
          </p:cNvSpPr>
          <p:nvPr>
            <p:ph type="title"/>
          </p:nvPr>
        </p:nvSpPr>
        <p:spPr>
          <a:xfrm>
            <a:off x="838200" y="365125"/>
            <a:ext cx="10515600" cy="7092118"/>
          </a:xfrm>
        </p:spPr>
        <p:txBody>
          <a:bodyPr>
            <a:normAutofit/>
          </a:bodyPr>
          <a:lstStyle/>
          <a:p>
            <a:r>
              <a:rPr lang="en-US" dirty="0"/>
              <a:t>              </a:t>
            </a:r>
            <a:r>
              <a:rPr lang="en-US" sz="11500" b="1" i="1" dirty="0">
                <a:solidFill>
                  <a:schemeClr val="accent1">
                    <a:lumMod val="75000"/>
                  </a:schemeClr>
                </a:solidFill>
              </a:rPr>
              <a:t>THANK YOU</a:t>
            </a:r>
            <a:br>
              <a:rPr lang="en-US" dirty="0"/>
            </a:br>
            <a:br>
              <a:rPr lang="en-US" dirty="0"/>
            </a:br>
            <a:br>
              <a:rPr lang="en-US" dirty="0"/>
            </a:br>
            <a:r>
              <a:rPr lang="en-US" dirty="0"/>
              <a:t>                                                  - </a:t>
            </a:r>
            <a:r>
              <a:rPr lang="en-US" dirty="0">
                <a:solidFill>
                  <a:srgbClr val="FF0000"/>
                </a:solidFill>
              </a:rPr>
              <a:t>Rahul Rathod</a:t>
            </a:r>
            <a:endParaRPr lang="en-IN" dirty="0">
              <a:solidFill>
                <a:srgbClr val="FF0000"/>
              </a:solidFill>
            </a:endParaRPr>
          </a:p>
        </p:txBody>
      </p:sp>
    </p:spTree>
    <p:extLst>
      <p:ext uri="{BB962C8B-B14F-4D97-AF65-F5344CB8AC3E}">
        <p14:creationId xmlns:p14="http://schemas.microsoft.com/office/powerpoint/2010/main" val="313365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7F2154-384B-93D3-5F6A-AD5AD97B5367}"/>
              </a:ext>
            </a:extLst>
          </p:cNvPr>
          <p:cNvSpPr>
            <a:spLocks noGrp="1"/>
          </p:cNvSpPr>
          <p:nvPr>
            <p:ph idx="1"/>
          </p:nvPr>
        </p:nvSpPr>
        <p:spPr>
          <a:xfrm>
            <a:off x="243396" y="121112"/>
            <a:ext cx="11643804" cy="6448363"/>
          </a:xfrm>
        </p:spPr>
        <p:txBody>
          <a:bodyPr/>
          <a:lstStyle/>
          <a:p>
            <a:r>
              <a:rPr lang="en-IN" dirty="0"/>
              <a:t>Today I’m going to show my hospital management system which I have did as a mini project from our teachers….</a:t>
            </a:r>
          </a:p>
          <a:p>
            <a:r>
              <a:rPr lang="en-IN" dirty="0"/>
              <a:t>Here I’m Going to the working of this (HMS) management system which I have made for my semester project</a:t>
            </a:r>
          </a:p>
          <a:p>
            <a:endParaRPr lang="en-IN" dirty="0"/>
          </a:p>
          <a:p>
            <a:r>
              <a:rPr lang="en-IN" dirty="0"/>
              <a:t>Software used for this project is/are…</a:t>
            </a:r>
          </a:p>
          <a:p>
            <a:pPr>
              <a:buFont typeface="Wingdings" panose="05000000000000000000" pitchFamily="2" charset="2"/>
              <a:buChar char="Ø"/>
            </a:pPr>
            <a:r>
              <a:rPr lang="en-IN" i="1" dirty="0" err="1"/>
              <a:t>Netbeans</a:t>
            </a:r>
            <a:r>
              <a:rPr lang="en-IN" i="1" dirty="0"/>
              <a:t> java ide for the code</a:t>
            </a:r>
          </a:p>
          <a:p>
            <a:pPr>
              <a:buFont typeface="Wingdings" panose="05000000000000000000" pitchFamily="2" charset="2"/>
              <a:buChar char="Ø"/>
            </a:pPr>
            <a:r>
              <a:rPr lang="en-IN" i="1" dirty="0" err="1"/>
              <a:t>Mysql</a:t>
            </a:r>
            <a:r>
              <a:rPr lang="en-IN" i="1" dirty="0"/>
              <a:t> workbench as a database</a:t>
            </a:r>
          </a:p>
          <a:p>
            <a:pPr>
              <a:buFont typeface="Wingdings" panose="05000000000000000000" pitchFamily="2" charset="2"/>
              <a:buChar char="Ø"/>
            </a:pPr>
            <a:r>
              <a:rPr lang="en-IN" i="1" dirty="0"/>
              <a:t>Some photos for the background</a:t>
            </a:r>
          </a:p>
          <a:p>
            <a:pPr marL="514350" indent="-514350">
              <a:buFont typeface="+mj-lt"/>
              <a:buAutoNum type="arabicPeriod"/>
            </a:pPr>
            <a:endParaRPr lang="en-IN" dirty="0"/>
          </a:p>
          <a:p>
            <a:pPr>
              <a:buFont typeface="Wingdings" panose="05000000000000000000" pitchFamily="2" charset="2"/>
              <a:buChar char="v"/>
            </a:pPr>
            <a:r>
              <a:rPr lang="en-IN" dirty="0"/>
              <a:t>THE ADMIN can login and can see the following and also he do edits because he has the administration on this management system software. </a:t>
            </a:r>
          </a:p>
        </p:txBody>
      </p:sp>
    </p:spTree>
    <p:extLst>
      <p:ext uri="{BB962C8B-B14F-4D97-AF65-F5344CB8AC3E}">
        <p14:creationId xmlns:p14="http://schemas.microsoft.com/office/powerpoint/2010/main" val="1564832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A2068F3-921D-E678-4001-68211FBB8F29}"/>
              </a:ext>
            </a:extLst>
          </p:cNvPr>
          <p:cNvSpPr>
            <a:spLocks noGrp="1"/>
          </p:cNvSpPr>
          <p:nvPr>
            <p:ph type="body" idx="1"/>
          </p:nvPr>
        </p:nvSpPr>
        <p:spPr>
          <a:xfrm>
            <a:off x="422538" y="358390"/>
            <a:ext cx="5157787" cy="823912"/>
          </a:xfrm>
        </p:spPr>
        <p:txBody>
          <a:bodyPr/>
          <a:lstStyle/>
          <a:p>
            <a:r>
              <a:rPr lang="en-IN" dirty="0"/>
              <a:t>1. INDEX (starting page of HMS)</a:t>
            </a:r>
          </a:p>
        </p:txBody>
      </p:sp>
      <p:pic>
        <p:nvPicPr>
          <p:cNvPr id="10" name="Content Placeholder 9">
            <a:extLst>
              <a:ext uri="{FF2B5EF4-FFF2-40B4-BE49-F238E27FC236}">
                <a16:creationId xmlns:a16="http://schemas.microsoft.com/office/drawing/2014/main" id="{3633A93E-E03B-71FF-8A88-C1D1D7A6E9F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4788" y="2260770"/>
            <a:ext cx="5810250" cy="2982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 Placeholder 6">
            <a:extLst>
              <a:ext uri="{FF2B5EF4-FFF2-40B4-BE49-F238E27FC236}">
                <a16:creationId xmlns:a16="http://schemas.microsoft.com/office/drawing/2014/main" id="{9CBE41C8-E51A-5622-F8D7-A070B4B0EB23}"/>
              </a:ext>
            </a:extLst>
          </p:cNvPr>
          <p:cNvSpPr>
            <a:spLocks noGrp="1"/>
          </p:cNvSpPr>
          <p:nvPr>
            <p:ph type="body" sz="quarter" idx="3"/>
          </p:nvPr>
        </p:nvSpPr>
        <p:spPr>
          <a:xfrm>
            <a:off x="6611677" y="358390"/>
            <a:ext cx="5183188" cy="823912"/>
          </a:xfrm>
        </p:spPr>
        <p:txBody>
          <a:bodyPr/>
          <a:lstStyle/>
          <a:p>
            <a:r>
              <a:rPr lang="en-IN" dirty="0"/>
              <a:t>2. ADMIN LOGIN</a:t>
            </a:r>
          </a:p>
        </p:txBody>
      </p:sp>
      <p:pic>
        <p:nvPicPr>
          <p:cNvPr id="12" name="Content Placeholder 11">
            <a:extLst>
              <a:ext uri="{FF2B5EF4-FFF2-40B4-BE49-F238E27FC236}">
                <a16:creationId xmlns:a16="http://schemas.microsoft.com/office/drawing/2014/main" id="{0F29FB1D-5568-67AD-BA47-3E26AC8D33F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50000" y="2365935"/>
            <a:ext cx="5637213" cy="27722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4002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9EC35-CCA1-F179-704B-E1DDBAB1BA97}"/>
              </a:ext>
            </a:extLst>
          </p:cNvPr>
          <p:cNvSpPr>
            <a:spLocks noGrp="1"/>
          </p:cNvSpPr>
          <p:nvPr>
            <p:ph type="title"/>
          </p:nvPr>
        </p:nvSpPr>
        <p:spPr>
          <a:xfrm>
            <a:off x="55377" y="66582"/>
            <a:ext cx="11973866" cy="1620175"/>
          </a:xfrm>
        </p:spPr>
        <p:txBody>
          <a:bodyPr/>
          <a:lstStyle/>
          <a:p>
            <a:r>
              <a:rPr lang="en-IN" dirty="0"/>
              <a:t>3.    ADMIN PANEL (after the admin login this is the front page which has the all controls of the system through which admin can make the changes in the data of the system)</a:t>
            </a:r>
          </a:p>
        </p:txBody>
      </p:sp>
      <p:pic>
        <p:nvPicPr>
          <p:cNvPr id="8" name="Picture Placeholder 7">
            <a:extLst>
              <a:ext uri="{FF2B5EF4-FFF2-40B4-BE49-F238E27FC236}">
                <a16:creationId xmlns:a16="http://schemas.microsoft.com/office/drawing/2014/main" id="{976730E1-EF18-1587-B5A8-DE7A6AC9FFB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 r="9737"/>
          <a:stretch/>
        </p:blipFill>
        <p:spPr>
          <a:xfrm>
            <a:off x="1296140" y="1837678"/>
            <a:ext cx="10048768" cy="4953739"/>
          </a:xfrm>
        </p:spPr>
      </p:pic>
    </p:spTree>
    <p:extLst>
      <p:ext uri="{BB962C8B-B14F-4D97-AF65-F5344CB8AC3E}">
        <p14:creationId xmlns:p14="http://schemas.microsoft.com/office/powerpoint/2010/main" val="27266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EEE355-5F6E-2FE7-9C34-3FA7957615B3}"/>
              </a:ext>
            </a:extLst>
          </p:cNvPr>
          <p:cNvSpPr>
            <a:spLocks noGrp="1"/>
          </p:cNvSpPr>
          <p:nvPr>
            <p:ph type="title"/>
          </p:nvPr>
        </p:nvSpPr>
        <p:spPr>
          <a:xfrm>
            <a:off x="839788" y="457200"/>
            <a:ext cx="4167218" cy="856695"/>
          </a:xfrm>
        </p:spPr>
        <p:txBody>
          <a:bodyPr>
            <a:normAutofit fontScale="90000"/>
          </a:bodyPr>
          <a:lstStyle/>
          <a:p>
            <a:r>
              <a:rPr lang="en-US" dirty="0"/>
              <a:t>4. </a:t>
            </a:r>
            <a:r>
              <a:rPr lang="en-US" b="1" dirty="0"/>
              <a:t>ADD</a:t>
            </a:r>
            <a:r>
              <a:rPr lang="en-US" dirty="0"/>
              <a:t> </a:t>
            </a:r>
            <a:r>
              <a:rPr lang="en-US" b="1" dirty="0"/>
              <a:t>DOCTOR</a:t>
            </a:r>
            <a:r>
              <a:rPr lang="en-US" dirty="0"/>
              <a:t> </a:t>
            </a:r>
            <a:br>
              <a:rPr lang="en-US" dirty="0"/>
            </a:br>
            <a:endParaRPr lang="en-IN" dirty="0"/>
          </a:p>
        </p:txBody>
      </p:sp>
      <p:pic>
        <p:nvPicPr>
          <p:cNvPr id="5" name="Content Placeholder 4">
            <a:extLst>
              <a:ext uri="{FF2B5EF4-FFF2-40B4-BE49-F238E27FC236}">
                <a16:creationId xmlns:a16="http://schemas.microsoft.com/office/drawing/2014/main" id="{9813BABB-516F-A678-70B7-360B0F8F02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6388" y="207627"/>
            <a:ext cx="7138495" cy="46573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 Placeholder 6">
            <a:extLst>
              <a:ext uri="{FF2B5EF4-FFF2-40B4-BE49-F238E27FC236}">
                <a16:creationId xmlns:a16="http://schemas.microsoft.com/office/drawing/2014/main" id="{B3D42A14-A4F4-5D48-93AA-4E0309AC32EA}"/>
              </a:ext>
            </a:extLst>
          </p:cNvPr>
          <p:cNvSpPr>
            <a:spLocks noGrp="1"/>
          </p:cNvSpPr>
          <p:nvPr>
            <p:ph type="body" sz="half" idx="2"/>
          </p:nvPr>
        </p:nvSpPr>
        <p:spPr>
          <a:xfrm>
            <a:off x="195310" y="1169632"/>
            <a:ext cx="4252403" cy="5453109"/>
          </a:xfrm>
        </p:spPr>
        <p:txBody>
          <a:bodyPr>
            <a:normAutofit fontScale="92500" lnSpcReduction="20000"/>
          </a:bodyPr>
          <a:lstStyle/>
          <a:p>
            <a:pPr marL="285750" indent="-285750">
              <a:buFont typeface="Wingdings" panose="05000000000000000000" pitchFamily="2" charset="2"/>
              <a:buChar char="ü"/>
            </a:pPr>
            <a:r>
              <a:rPr lang="en-US" sz="2400" dirty="0"/>
              <a:t>After the entry of admin to the admin panel as you can see there are a lot of changes that admin can do from these one of is </a:t>
            </a:r>
          </a:p>
          <a:p>
            <a:pPr marL="285750" indent="-285750">
              <a:buFont typeface="Wingdings" panose="05000000000000000000" pitchFamily="2" charset="2"/>
              <a:buChar char="ü"/>
            </a:pPr>
            <a:r>
              <a:rPr lang="en-US" sz="2400" dirty="0"/>
              <a:t>ADDING OF DOCTORS he can add details of appointed doctors and provide USERNAME AND PASSWORD</a:t>
            </a:r>
          </a:p>
          <a:p>
            <a:pPr marL="285750" indent="-285750">
              <a:buFont typeface="Wingdings" panose="05000000000000000000" pitchFamily="2" charset="2"/>
              <a:buChar char="ü"/>
            </a:pPr>
            <a:r>
              <a:rPr lang="en-US" sz="2400" dirty="0"/>
              <a:t>As you can see in the image above there are some more features are there as UPDATE , SEARCH , DELETE AND VIEW DOCTOR .</a:t>
            </a:r>
          </a:p>
          <a:p>
            <a:pPr marL="285750" indent="-285750">
              <a:buFont typeface="Wingdings" panose="05000000000000000000" pitchFamily="2" charset="2"/>
              <a:buChar char="ü"/>
            </a:pPr>
            <a:r>
              <a:rPr lang="en-IN" sz="2400" dirty="0"/>
              <a:t>These can help in updating the details provided by the doctor on time to time , he can also fire a doctor by deleting ,searching also helpful and he can able to keep records and watch their details whenever he wants. </a:t>
            </a:r>
            <a:endParaRPr lang="en-US" sz="2400" dirty="0"/>
          </a:p>
        </p:txBody>
      </p:sp>
    </p:spTree>
    <p:extLst>
      <p:ext uri="{BB962C8B-B14F-4D97-AF65-F5344CB8AC3E}">
        <p14:creationId xmlns:p14="http://schemas.microsoft.com/office/powerpoint/2010/main" val="885149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9F070FE-4039-408A-6B0C-F66855DE8A1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2375" y="3666479"/>
            <a:ext cx="6007244" cy="3101910"/>
          </a:xfrm>
        </p:spPr>
      </p:pic>
      <p:pic>
        <p:nvPicPr>
          <p:cNvPr id="8" name="Content Placeholder 7">
            <a:extLst>
              <a:ext uri="{FF2B5EF4-FFF2-40B4-BE49-F238E27FC236}">
                <a16:creationId xmlns:a16="http://schemas.microsoft.com/office/drawing/2014/main" id="{376A7219-909B-DF6B-856F-6C43C79AC2F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5774" y="3666479"/>
            <a:ext cx="5823853" cy="3101910"/>
          </a:xfrm>
        </p:spPr>
      </p:pic>
      <p:pic>
        <p:nvPicPr>
          <p:cNvPr id="13" name="Picture 12">
            <a:extLst>
              <a:ext uri="{FF2B5EF4-FFF2-40B4-BE49-F238E27FC236}">
                <a16:creationId xmlns:a16="http://schemas.microsoft.com/office/drawing/2014/main" id="{E6359BFF-19E7-968A-9417-FBC5C4802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2278" y="89611"/>
            <a:ext cx="6720397" cy="34466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4383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5EAFC7-83D0-2051-317B-497A03A15A66}"/>
              </a:ext>
            </a:extLst>
          </p:cNvPr>
          <p:cNvSpPr>
            <a:spLocks noGrp="1"/>
          </p:cNvSpPr>
          <p:nvPr>
            <p:ph type="title"/>
          </p:nvPr>
        </p:nvSpPr>
        <p:spPr>
          <a:xfrm>
            <a:off x="182841" y="128726"/>
            <a:ext cx="3932237" cy="1229557"/>
          </a:xfrm>
        </p:spPr>
        <p:txBody>
          <a:bodyPr/>
          <a:lstStyle/>
          <a:p>
            <a:r>
              <a:rPr lang="en-US" b="1" dirty="0"/>
              <a:t>5. LOWER STAFF DETAILS</a:t>
            </a:r>
            <a:endParaRPr lang="en-IN" b="1" dirty="0"/>
          </a:p>
        </p:txBody>
      </p:sp>
      <p:pic>
        <p:nvPicPr>
          <p:cNvPr id="9" name="Content Placeholder 8">
            <a:extLst>
              <a:ext uri="{FF2B5EF4-FFF2-40B4-BE49-F238E27FC236}">
                <a16:creationId xmlns:a16="http://schemas.microsoft.com/office/drawing/2014/main" id="{587DE39E-DB50-4D51-9D93-8C0FE77943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6500" y="2075364"/>
            <a:ext cx="8247063" cy="4266198"/>
          </a:xfrm>
          <a:prstGeom prst="rect">
            <a:avLst/>
          </a:prstGeom>
          <a:ln>
            <a:noFill/>
          </a:ln>
          <a:effectLst>
            <a:outerShdw blurRad="292100" dist="139700" dir="2700000" algn="tl" rotWithShape="0">
              <a:srgbClr val="333333">
                <a:alpha val="65000"/>
              </a:srgbClr>
            </a:outerShdw>
          </a:effectLst>
        </p:spPr>
      </p:pic>
      <p:sp>
        <p:nvSpPr>
          <p:cNvPr id="7" name="Text Placeholder 6">
            <a:extLst>
              <a:ext uri="{FF2B5EF4-FFF2-40B4-BE49-F238E27FC236}">
                <a16:creationId xmlns:a16="http://schemas.microsoft.com/office/drawing/2014/main" id="{2E9522A7-5E5B-3EBA-4D2F-23E8646859ED}"/>
              </a:ext>
            </a:extLst>
          </p:cNvPr>
          <p:cNvSpPr>
            <a:spLocks noGrp="1"/>
          </p:cNvSpPr>
          <p:nvPr>
            <p:ph type="body" sz="half" idx="2"/>
          </p:nvPr>
        </p:nvSpPr>
        <p:spPr>
          <a:xfrm>
            <a:off x="36083" y="1686757"/>
            <a:ext cx="3559374" cy="5015884"/>
          </a:xfrm>
        </p:spPr>
        <p:txBody>
          <a:bodyPr>
            <a:normAutofit lnSpcReduction="10000"/>
          </a:bodyPr>
          <a:lstStyle/>
          <a:p>
            <a:pPr marL="342900" indent="-342900">
              <a:buFont typeface="Wingdings" panose="05000000000000000000" pitchFamily="2" charset="2"/>
              <a:buChar char="q"/>
            </a:pPr>
            <a:r>
              <a:rPr lang="en-US" sz="2000" i="1" dirty="0"/>
              <a:t>After doctor portal back to the admin panel ADMIN can also edit their employees or staff details as you can see in the given image .</a:t>
            </a:r>
          </a:p>
          <a:p>
            <a:pPr marL="342900" indent="-342900">
              <a:buFont typeface="Wingdings" panose="05000000000000000000" pitchFamily="2" charset="2"/>
              <a:buChar char="q"/>
            </a:pPr>
            <a:r>
              <a:rPr lang="en-US" sz="2000" i="1" dirty="0"/>
              <a:t> as the employees does not have to work on computer interface then also their data will  be recorded in the database</a:t>
            </a:r>
          </a:p>
          <a:p>
            <a:pPr marL="342900" indent="-342900">
              <a:buFont typeface="Wingdings" panose="05000000000000000000" pitchFamily="2" charset="2"/>
              <a:buChar char="q"/>
            </a:pPr>
            <a:endParaRPr lang="en-US" sz="2000" i="1" dirty="0"/>
          </a:p>
          <a:p>
            <a:pPr marL="342900" indent="-342900">
              <a:buFont typeface="Wingdings" panose="05000000000000000000" pitchFamily="2" charset="2"/>
              <a:buChar char="q"/>
            </a:pPr>
            <a:r>
              <a:rPr lang="en-US" sz="2000" i="1" dirty="0"/>
              <a:t>And as the connection is directly with the database ADMIN can update the details of employees , remove a employee and add many more employees to HMS</a:t>
            </a:r>
            <a:endParaRPr lang="en-IN" sz="2000" i="1" dirty="0"/>
          </a:p>
        </p:txBody>
      </p:sp>
    </p:spTree>
    <p:extLst>
      <p:ext uri="{BB962C8B-B14F-4D97-AF65-F5344CB8AC3E}">
        <p14:creationId xmlns:p14="http://schemas.microsoft.com/office/powerpoint/2010/main" val="129637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72428-DAD8-693E-0F14-5CC797C956A2}"/>
              </a:ext>
            </a:extLst>
          </p:cNvPr>
          <p:cNvSpPr>
            <a:spLocks noGrp="1"/>
          </p:cNvSpPr>
          <p:nvPr>
            <p:ph type="title"/>
          </p:nvPr>
        </p:nvSpPr>
        <p:spPr>
          <a:xfrm>
            <a:off x="182840" y="164237"/>
            <a:ext cx="4025176" cy="696897"/>
          </a:xfrm>
        </p:spPr>
        <p:txBody>
          <a:bodyPr>
            <a:normAutofit/>
          </a:bodyPr>
          <a:lstStyle/>
          <a:p>
            <a:r>
              <a:rPr lang="en-US" b="1" dirty="0"/>
              <a:t>6. RECEPTION DETAILLS</a:t>
            </a:r>
            <a:endParaRPr lang="en-IN" b="1" dirty="0"/>
          </a:p>
        </p:txBody>
      </p:sp>
      <p:pic>
        <p:nvPicPr>
          <p:cNvPr id="6" name="Content Placeholder 5">
            <a:extLst>
              <a:ext uri="{FF2B5EF4-FFF2-40B4-BE49-F238E27FC236}">
                <a16:creationId xmlns:a16="http://schemas.microsoft.com/office/drawing/2014/main" id="{EA3295AE-DD34-D06A-F671-796424EB0E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6803" y="1679575"/>
            <a:ext cx="8329656" cy="4873625"/>
          </a:xfrm>
        </p:spPr>
      </p:pic>
      <p:sp>
        <p:nvSpPr>
          <p:cNvPr id="4" name="Text Placeholder 3">
            <a:extLst>
              <a:ext uri="{FF2B5EF4-FFF2-40B4-BE49-F238E27FC236}">
                <a16:creationId xmlns:a16="http://schemas.microsoft.com/office/drawing/2014/main" id="{25EFE77A-03DE-896F-74AA-0AB5EF116B6B}"/>
              </a:ext>
            </a:extLst>
          </p:cNvPr>
          <p:cNvSpPr>
            <a:spLocks noGrp="1"/>
          </p:cNvSpPr>
          <p:nvPr>
            <p:ph type="body" sz="half" idx="2"/>
          </p:nvPr>
        </p:nvSpPr>
        <p:spPr>
          <a:xfrm>
            <a:off x="182841" y="987425"/>
            <a:ext cx="3421494" cy="5706338"/>
          </a:xfrm>
        </p:spPr>
        <p:txBody>
          <a:bodyPr>
            <a:normAutofit fontScale="85000" lnSpcReduction="20000"/>
          </a:bodyPr>
          <a:lstStyle/>
          <a:p>
            <a:pPr marL="342900" indent="-342900">
              <a:buFont typeface="Wingdings" panose="05000000000000000000" pitchFamily="2" charset="2"/>
              <a:buChar char="q"/>
            </a:pPr>
            <a:r>
              <a:rPr lang="en-US" sz="2200" dirty="0"/>
              <a:t>Once again get back to the admin panel ADMIN can also edit the receptionist details </a:t>
            </a:r>
            <a:r>
              <a:rPr lang="en-US" sz="2200" i="1" dirty="0"/>
              <a:t>as you can see in the given image .</a:t>
            </a:r>
          </a:p>
          <a:p>
            <a:pPr marL="342900" indent="-342900">
              <a:buFont typeface="Wingdings" panose="05000000000000000000" pitchFamily="2" charset="2"/>
              <a:buChar char="q"/>
            </a:pPr>
            <a:r>
              <a:rPr lang="en-US" sz="2200" i="1" dirty="0"/>
              <a:t> as the receptionist will have to work on computer interface then also their data will  be recorded in the database and they also have separate login system .</a:t>
            </a:r>
          </a:p>
          <a:p>
            <a:pPr marL="342900" indent="-342900">
              <a:buFont typeface="Wingdings" panose="05000000000000000000" pitchFamily="2" charset="2"/>
              <a:buChar char="q"/>
            </a:pPr>
            <a:r>
              <a:rPr lang="en-US" sz="2200" i="1" dirty="0"/>
              <a:t>They can login with user credentials given by the admin , they can edit patient details and can able to make a appointment of a patient with a doctor ,,,,, I will share the screenshots below</a:t>
            </a:r>
          </a:p>
          <a:p>
            <a:pPr marL="342900" indent="-342900">
              <a:buFont typeface="Wingdings" panose="05000000000000000000" pitchFamily="2" charset="2"/>
              <a:buChar char="q"/>
            </a:pPr>
            <a:r>
              <a:rPr lang="en-US" sz="2200" i="1" dirty="0"/>
              <a:t>And as the connection is directly with the database ADMIN can update the details of receptionist , remove a receptionist and add many more receptionist to HMS</a:t>
            </a:r>
            <a:endParaRPr lang="en-IN" sz="2200" i="1" dirty="0"/>
          </a:p>
          <a:p>
            <a:endParaRPr lang="en-IN" dirty="0"/>
          </a:p>
        </p:txBody>
      </p:sp>
    </p:spTree>
    <p:extLst>
      <p:ext uri="{BB962C8B-B14F-4D97-AF65-F5344CB8AC3E}">
        <p14:creationId xmlns:p14="http://schemas.microsoft.com/office/powerpoint/2010/main" val="3864063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CD5B0-D70A-6719-7CB8-DA90E2539243}"/>
              </a:ext>
            </a:extLst>
          </p:cNvPr>
          <p:cNvSpPr>
            <a:spLocks noGrp="1"/>
          </p:cNvSpPr>
          <p:nvPr>
            <p:ph type="title"/>
          </p:nvPr>
        </p:nvSpPr>
        <p:spPr>
          <a:xfrm>
            <a:off x="111636" y="365125"/>
            <a:ext cx="11968725" cy="2147256"/>
          </a:xfrm>
        </p:spPr>
        <p:txBody>
          <a:bodyPr>
            <a:normAutofit/>
          </a:bodyPr>
          <a:lstStyle/>
          <a:p>
            <a:r>
              <a:rPr lang="en-US" sz="2400" i="1" dirty="0"/>
              <a:t>They can login with user credentials given by the admin , they can edit patient details and can able to make a appointment of a patient with a doctor</a:t>
            </a:r>
            <a:endParaRPr lang="en-IN" sz="2400" dirty="0"/>
          </a:p>
        </p:txBody>
      </p:sp>
      <p:pic>
        <p:nvPicPr>
          <p:cNvPr id="6" name="Content Placeholder 5">
            <a:extLst>
              <a:ext uri="{FF2B5EF4-FFF2-40B4-BE49-F238E27FC236}">
                <a16:creationId xmlns:a16="http://schemas.microsoft.com/office/drawing/2014/main" id="{AB685793-6CBE-8E5B-F243-C6E07C14301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1637" y="2764085"/>
            <a:ext cx="5908163" cy="3982943"/>
          </a:xfrm>
        </p:spPr>
      </p:pic>
      <p:pic>
        <p:nvPicPr>
          <p:cNvPr id="8" name="Content Placeholder 7">
            <a:extLst>
              <a:ext uri="{FF2B5EF4-FFF2-40B4-BE49-F238E27FC236}">
                <a16:creationId xmlns:a16="http://schemas.microsoft.com/office/drawing/2014/main" id="{88458BEB-0C1A-A064-7750-47A2DABABB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764084"/>
            <a:ext cx="5908162" cy="3982944"/>
          </a:xfrm>
        </p:spPr>
      </p:pic>
    </p:spTree>
    <p:extLst>
      <p:ext uri="{BB962C8B-B14F-4D97-AF65-F5344CB8AC3E}">
        <p14:creationId xmlns:p14="http://schemas.microsoft.com/office/powerpoint/2010/main" val="3506851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969</Words>
  <Application>Microsoft Office PowerPoint</Application>
  <PresentationFormat>Widescreen</PresentationFormat>
  <Paragraphs>59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Wingdings</vt:lpstr>
      <vt:lpstr>Office Theme</vt:lpstr>
      <vt:lpstr>HOSPITAL MANAGEMENT SYSTEM </vt:lpstr>
      <vt:lpstr>PowerPoint Presentation</vt:lpstr>
      <vt:lpstr>PowerPoint Presentation</vt:lpstr>
      <vt:lpstr>3.    ADMIN PANEL (after the admin login this is the front page which has the all controls of the system through which admin can make the changes in the data of the system)</vt:lpstr>
      <vt:lpstr>4. ADD DOCTOR  </vt:lpstr>
      <vt:lpstr>PowerPoint Presentation</vt:lpstr>
      <vt:lpstr>5. LOWER STAFF DETAILS</vt:lpstr>
      <vt:lpstr>6. RECEPTION DETAILLS</vt:lpstr>
      <vt:lpstr>They can login with user credentials given by the admin , they can edit patient details and can able to make a appointment of a patient with a doctor</vt:lpstr>
      <vt:lpstr>RECEPTIONIST LOGIN</vt:lpstr>
      <vt:lpstr>HOSPITAL BILL</vt:lpstr>
      <vt:lpstr>DOCTOR LOGIN</vt:lpstr>
      <vt:lpstr>After clicking on appointment if he search with his name then all the appointment he can able to watch and manage his schedule and I am providing all the screenshots for your references below……….,</vt:lpstr>
      <vt:lpstr>PowerPoint Presentation</vt:lpstr>
      <vt:lpstr>PHARMACY ;LOGIN</vt:lpstr>
      <vt:lpstr>EER DIAGRAM OF HMS</vt:lpstr>
      <vt:lpstr>LAST POINT</vt:lpstr>
      <vt:lpstr>              THANK YOU                                                     - Rahul Rathod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RAHUL Rathod</dc:creator>
  <cp:lastModifiedBy>RAHUL Rathod</cp:lastModifiedBy>
  <cp:revision>2</cp:revision>
  <dcterms:created xsi:type="dcterms:W3CDTF">2022-11-10T23:47:25Z</dcterms:created>
  <dcterms:modified xsi:type="dcterms:W3CDTF">2022-11-17T18:03:33Z</dcterms:modified>
</cp:coreProperties>
</file>